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57" r:id="rId4"/>
    <p:sldId id="266" r:id="rId5"/>
    <p:sldId id="258" r:id="rId6"/>
    <p:sldId id="260" r:id="rId7"/>
    <p:sldId id="261" r:id="rId8"/>
    <p:sldId id="263" r:id="rId9"/>
    <p:sldId id="268" r:id="rId10"/>
    <p:sldId id="269" r:id="rId11"/>
    <p:sldId id="267" r:id="rId12"/>
    <p:sldId id="270" r:id="rId13"/>
    <p:sldId id="262" r:id="rId14"/>
    <p:sldId id="264" r:id="rId15"/>
    <p:sldId id="265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0000101010101" charset="0"/>
      <p:regular r:id="rId22"/>
    </p:embeddedFont>
    <p:embeddedFont>
      <p:font typeface="Unbounded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70"/>
    <a:srgbClr val="99D9D8"/>
    <a:srgbClr val="73A3A1"/>
    <a:srgbClr val="2A2042"/>
    <a:srgbClr val="674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24" autoAdjust="0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619CF-4F50-4C1B-8B2C-6A912A4E5B3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647F0C5-AE97-4A14-8A26-6680403B1C2A}">
      <dgm:prSet phldrT="[텍스트]"/>
      <dgm:spPr>
        <a:solidFill>
          <a:srgbClr val="99D9D8"/>
        </a:solidFill>
      </dgm:spPr>
      <dgm:t>
        <a:bodyPr/>
        <a:lstStyle/>
        <a:p>
          <a:pPr latinLnBrk="1"/>
          <a:r>
            <a:rPr lang="en-US" altLang="ko-KR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2. </a:t>
          </a:r>
          <a:r>
            <a:rPr lang="ko-KR" altLang="en-US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목표 및 목적</a:t>
          </a:r>
        </a:p>
      </dgm:t>
    </dgm:pt>
    <dgm:pt modelId="{F7133C8E-19BA-4E0F-BD93-CF218892F293}" type="parTrans" cxnId="{CF7F13CA-488E-4315-ABAD-4775E9B02D37}">
      <dgm:prSet/>
      <dgm:spPr/>
      <dgm:t>
        <a:bodyPr/>
        <a:lstStyle/>
        <a:p>
          <a:pPr latinLnBrk="1"/>
          <a:endParaRPr lang="ko-KR" altLang="en-US"/>
        </a:p>
      </dgm:t>
    </dgm:pt>
    <dgm:pt modelId="{BE219B65-E218-414C-97F8-D0DAFC93A341}" type="sibTrans" cxnId="{CF7F13CA-488E-4315-ABAD-4775E9B02D37}">
      <dgm:prSet/>
      <dgm:spPr/>
      <dgm:t>
        <a:bodyPr/>
        <a:lstStyle/>
        <a:p>
          <a:pPr latinLnBrk="1"/>
          <a:endParaRPr lang="ko-KR" altLang="en-US"/>
        </a:p>
      </dgm:t>
    </dgm:pt>
    <dgm:pt modelId="{B9BAE39F-CABB-4658-844D-75D633E761C3}">
      <dgm:prSet phldrT="[텍스트]"/>
      <dgm:spPr>
        <a:solidFill>
          <a:srgbClr val="99D9D8"/>
        </a:solidFill>
      </dgm:spPr>
      <dgm:t>
        <a:bodyPr/>
        <a:lstStyle/>
        <a:p>
          <a:pPr latinLnBrk="1"/>
          <a:r>
            <a:rPr lang="en-US" altLang="ko-KR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5. </a:t>
          </a:r>
          <a:r>
            <a:rPr lang="ko-KR" altLang="en-US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기대효과 및</a:t>
          </a:r>
          <a:r>
            <a:rPr lang="en-US" altLang="ko-KR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결론</a:t>
          </a:r>
        </a:p>
      </dgm:t>
    </dgm:pt>
    <dgm:pt modelId="{A232C469-29BE-4003-BEEA-0F5BC7520F49}" type="parTrans" cxnId="{55EA995F-4A33-4E92-8BB2-10AF0604BF65}">
      <dgm:prSet/>
      <dgm:spPr/>
      <dgm:t>
        <a:bodyPr/>
        <a:lstStyle/>
        <a:p>
          <a:pPr latinLnBrk="1"/>
          <a:endParaRPr lang="ko-KR" altLang="en-US"/>
        </a:p>
      </dgm:t>
    </dgm:pt>
    <dgm:pt modelId="{6EFE7FCF-6231-4BD0-81E5-1F50EDDE13B9}" type="sibTrans" cxnId="{55EA995F-4A33-4E92-8BB2-10AF0604BF65}">
      <dgm:prSet/>
      <dgm:spPr/>
      <dgm:t>
        <a:bodyPr/>
        <a:lstStyle/>
        <a:p>
          <a:pPr latinLnBrk="1"/>
          <a:endParaRPr lang="ko-KR" altLang="en-US"/>
        </a:p>
      </dgm:t>
    </dgm:pt>
    <dgm:pt modelId="{665D641F-E53D-420B-8AF1-21CE3FCE1171}">
      <dgm:prSet phldrT="[텍스트]"/>
      <dgm:spPr>
        <a:solidFill>
          <a:srgbClr val="99D9D8"/>
        </a:solidFill>
      </dgm:spPr>
      <dgm:t>
        <a:bodyPr/>
        <a:lstStyle/>
        <a:p>
          <a:pPr latinLnBrk="1"/>
          <a:r>
            <a:rPr lang="en-US" altLang="ko-KR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1. </a:t>
          </a:r>
          <a:r>
            <a:rPr lang="ko-KR" altLang="en-US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개발 배경</a:t>
          </a:r>
          <a:endParaRPr lang="en-US" altLang="ko-KR" dirty="0">
            <a:solidFill>
              <a:srgbClr val="333F7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E598BFD-8953-43DA-B8CD-5D963E2770DF}" type="sibTrans" cxnId="{432A4B40-1902-41AF-B6AA-DCD3D77C4F4D}">
      <dgm:prSet/>
      <dgm:spPr/>
      <dgm:t>
        <a:bodyPr/>
        <a:lstStyle/>
        <a:p>
          <a:pPr latinLnBrk="1"/>
          <a:endParaRPr lang="ko-KR" altLang="en-US"/>
        </a:p>
      </dgm:t>
    </dgm:pt>
    <dgm:pt modelId="{A968318E-D865-44A8-9DAE-148717F4D98B}" type="parTrans" cxnId="{432A4B40-1902-41AF-B6AA-DCD3D77C4F4D}">
      <dgm:prSet/>
      <dgm:spPr/>
      <dgm:t>
        <a:bodyPr/>
        <a:lstStyle/>
        <a:p>
          <a:pPr latinLnBrk="1"/>
          <a:endParaRPr lang="ko-KR" altLang="en-US"/>
        </a:p>
      </dgm:t>
    </dgm:pt>
    <dgm:pt modelId="{E3FA3272-03CC-4DD0-9AA8-C0CB7F25C1B3}">
      <dgm:prSet phldrT="[텍스트]"/>
      <dgm:spPr>
        <a:solidFill>
          <a:srgbClr val="99D9D8"/>
        </a:solidFill>
      </dgm:spPr>
      <dgm:t>
        <a:bodyPr/>
        <a:lstStyle/>
        <a:p>
          <a:pPr latinLnBrk="1"/>
          <a:r>
            <a:rPr lang="en-US" altLang="ko-KR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3. </a:t>
          </a:r>
          <a:r>
            <a:rPr lang="ko-KR" altLang="en-US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시스템 구조 및</a:t>
          </a:r>
          <a:r>
            <a:rPr lang="en-US" altLang="ko-KR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주요기능</a:t>
          </a:r>
        </a:p>
      </dgm:t>
    </dgm:pt>
    <dgm:pt modelId="{F7F5FB04-463B-4BCA-B6AC-BF7157B8AA38}" type="parTrans" cxnId="{896DB4B9-E167-4C5A-9E86-EDDA7A0CE8CA}">
      <dgm:prSet/>
      <dgm:spPr/>
      <dgm:t>
        <a:bodyPr/>
        <a:lstStyle/>
        <a:p>
          <a:pPr latinLnBrk="1"/>
          <a:endParaRPr lang="ko-KR" altLang="en-US"/>
        </a:p>
      </dgm:t>
    </dgm:pt>
    <dgm:pt modelId="{A6C48925-158F-429E-85C0-CD4F5BE994BE}" type="sibTrans" cxnId="{896DB4B9-E167-4C5A-9E86-EDDA7A0CE8CA}">
      <dgm:prSet/>
      <dgm:spPr/>
      <dgm:t>
        <a:bodyPr/>
        <a:lstStyle/>
        <a:p>
          <a:pPr latinLnBrk="1"/>
          <a:endParaRPr lang="ko-KR" altLang="en-US"/>
        </a:p>
      </dgm:t>
    </dgm:pt>
    <dgm:pt modelId="{10B123AD-1C63-4DEF-99BD-A45866B7350E}">
      <dgm:prSet phldrT="[텍스트]"/>
      <dgm:spPr>
        <a:solidFill>
          <a:srgbClr val="99D9D8"/>
        </a:solidFill>
      </dgm:spPr>
      <dgm:t>
        <a:bodyPr/>
        <a:lstStyle/>
        <a:p>
          <a:pPr latinLnBrk="1"/>
          <a:r>
            <a:rPr lang="en-US" altLang="ko-KR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4. </a:t>
          </a:r>
          <a:r>
            <a:rPr lang="ko-KR" altLang="en-US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시연영상</a:t>
          </a:r>
        </a:p>
      </dgm:t>
    </dgm:pt>
    <dgm:pt modelId="{64C7CA04-5B24-453F-8F3E-4B0785564D2E}" type="parTrans" cxnId="{576DB59D-CA9E-4110-B398-19EF168085D5}">
      <dgm:prSet/>
      <dgm:spPr/>
      <dgm:t>
        <a:bodyPr/>
        <a:lstStyle/>
        <a:p>
          <a:pPr latinLnBrk="1"/>
          <a:endParaRPr lang="ko-KR" altLang="en-US"/>
        </a:p>
      </dgm:t>
    </dgm:pt>
    <dgm:pt modelId="{277ECFB8-E675-499A-A7EB-192B9B7B620E}" type="sibTrans" cxnId="{576DB59D-CA9E-4110-B398-19EF168085D5}">
      <dgm:prSet/>
      <dgm:spPr/>
      <dgm:t>
        <a:bodyPr/>
        <a:lstStyle/>
        <a:p>
          <a:pPr latinLnBrk="1"/>
          <a:endParaRPr lang="ko-KR" altLang="en-US"/>
        </a:p>
      </dgm:t>
    </dgm:pt>
    <dgm:pt modelId="{ECAE8B7F-0C22-40DE-8C5E-0197A522B1A3}">
      <dgm:prSet phldrT="[텍스트]"/>
      <dgm:spPr>
        <a:solidFill>
          <a:srgbClr val="99D9D8"/>
        </a:solidFill>
      </dgm:spPr>
      <dgm:t>
        <a:bodyPr/>
        <a:lstStyle/>
        <a:p>
          <a:pPr latinLnBrk="1"/>
          <a:r>
            <a:rPr lang="en-US" altLang="ko-KR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6. Q&amp;A</a:t>
          </a:r>
          <a:endParaRPr lang="ko-KR" altLang="en-US" dirty="0">
            <a:solidFill>
              <a:srgbClr val="333F7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3B3D7FB-C6AA-456C-9640-23A9484B5CB9}" type="parTrans" cxnId="{42D5FE99-2DCE-4066-BD15-DCAD0009E338}">
      <dgm:prSet/>
      <dgm:spPr/>
      <dgm:t>
        <a:bodyPr/>
        <a:lstStyle/>
        <a:p>
          <a:pPr latinLnBrk="1"/>
          <a:endParaRPr lang="ko-KR" altLang="en-US"/>
        </a:p>
      </dgm:t>
    </dgm:pt>
    <dgm:pt modelId="{D46884ED-C12A-4B9A-9811-AA71EFBFCC0D}" type="sibTrans" cxnId="{42D5FE99-2DCE-4066-BD15-DCAD0009E338}">
      <dgm:prSet/>
      <dgm:spPr/>
      <dgm:t>
        <a:bodyPr/>
        <a:lstStyle/>
        <a:p>
          <a:pPr latinLnBrk="1"/>
          <a:endParaRPr lang="ko-KR" altLang="en-US"/>
        </a:p>
      </dgm:t>
    </dgm:pt>
    <dgm:pt modelId="{2B47A0BB-BDFF-4860-BCB4-6CDCD787C04D}" type="pres">
      <dgm:prSet presAssocID="{287619CF-4F50-4C1B-8B2C-6A912A4E5B37}" presName="linear" presStyleCnt="0">
        <dgm:presLayoutVars>
          <dgm:dir/>
          <dgm:animLvl val="lvl"/>
          <dgm:resizeHandles val="exact"/>
        </dgm:presLayoutVars>
      </dgm:prSet>
      <dgm:spPr/>
    </dgm:pt>
    <dgm:pt modelId="{2943C60B-1AB9-4E0B-901A-C5551B5CE5C2}" type="pres">
      <dgm:prSet presAssocID="{665D641F-E53D-420B-8AF1-21CE3FCE1171}" presName="parentLin" presStyleCnt="0"/>
      <dgm:spPr/>
    </dgm:pt>
    <dgm:pt modelId="{C7E69151-1E01-4956-88C0-61ACD3770727}" type="pres">
      <dgm:prSet presAssocID="{665D641F-E53D-420B-8AF1-21CE3FCE1171}" presName="parentLeftMargin" presStyleLbl="node1" presStyleIdx="0" presStyleCnt="6"/>
      <dgm:spPr/>
    </dgm:pt>
    <dgm:pt modelId="{654AC1CA-F9D7-4C24-B25B-19F468AD1E7E}" type="pres">
      <dgm:prSet presAssocID="{665D641F-E53D-420B-8AF1-21CE3FCE117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9B4077C-0A80-46FF-8117-F931900ACF1D}" type="pres">
      <dgm:prSet presAssocID="{665D641F-E53D-420B-8AF1-21CE3FCE1171}" presName="negativeSpace" presStyleCnt="0"/>
      <dgm:spPr/>
    </dgm:pt>
    <dgm:pt modelId="{EEB33ACA-D515-459A-8ACC-F99AC45F95DA}" type="pres">
      <dgm:prSet presAssocID="{665D641F-E53D-420B-8AF1-21CE3FCE1171}" presName="childText" presStyleLbl="conFgAcc1" presStyleIdx="0" presStyleCnt="6">
        <dgm:presLayoutVars>
          <dgm:bulletEnabled val="1"/>
        </dgm:presLayoutVars>
      </dgm:prSet>
      <dgm:spPr/>
    </dgm:pt>
    <dgm:pt modelId="{ED4BF615-CF75-4C20-8F97-AF785364C667}" type="pres">
      <dgm:prSet presAssocID="{6E598BFD-8953-43DA-B8CD-5D963E2770DF}" presName="spaceBetweenRectangles" presStyleCnt="0"/>
      <dgm:spPr/>
    </dgm:pt>
    <dgm:pt modelId="{D58F8A5C-5761-4647-9A5E-236B564FDF34}" type="pres">
      <dgm:prSet presAssocID="{9647F0C5-AE97-4A14-8A26-6680403B1C2A}" presName="parentLin" presStyleCnt="0"/>
      <dgm:spPr/>
    </dgm:pt>
    <dgm:pt modelId="{73BFBB36-6883-446C-A94B-141368555010}" type="pres">
      <dgm:prSet presAssocID="{9647F0C5-AE97-4A14-8A26-6680403B1C2A}" presName="parentLeftMargin" presStyleLbl="node1" presStyleIdx="0" presStyleCnt="6"/>
      <dgm:spPr/>
    </dgm:pt>
    <dgm:pt modelId="{686C0A78-2DF3-4E46-8CBD-311C1090EF31}" type="pres">
      <dgm:prSet presAssocID="{9647F0C5-AE97-4A14-8A26-6680403B1C2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F2937FB-5340-486C-9D7D-681900F0262B}" type="pres">
      <dgm:prSet presAssocID="{9647F0C5-AE97-4A14-8A26-6680403B1C2A}" presName="negativeSpace" presStyleCnt="0"/>
      <dgm:spPr/>
    </dgm:pt>
    <dgm:pt modelId="{5D075138-B2FF-404E-ADD0-940EDDB1D6C0}" type="pres">
      <dgm:prSet presAssocID="{9647F0C5-AE97-4A14-8A26-6680403B1C2A}" presName="childText" presStyleLbl="conFgAcc1" presStyleIdx="1" presStyleCnt="6">
        <dgm:presLayoutVars>
          <dgm:bulletEnabled val="1"/>
        </dgm:presLayoutVars>
      </dgm:prSet>
      <dgm:spPr/>
    </dgm:pt>
    <dgm:pt modelId="{F4FB9F48-D8D7-4F11-AA2B-B970FFA8C1C9}" type="pres">
      <dgm:prSet presAssocID="{BE219B65-E218-414C-97F8-D0DAFC93A341}" presName="spaceBetweenRectangles" presStyleCnt="0"/>
      <dgm:spPr/>
    </dgm:pt>
    <dgm:pt modelId="{BA0B2C2C-91FE-4401-A92C-93D86A6D9A9C}" type="pres">
      <dgm:prSet presAssocID="{E3FA3272-03CC-4DD0-9AA8-C0CB7F25C1B3}" presName="parentLin" presStyleCnt="0"/>
      <dgm:spPr/>
    </dgm:pt>
    <dgm:pt modelId="{5E760DA8-4729-442C-9E52-566179E3CAE3}" type="pres">
      <dgm:prSet presAssocID="{E3FA3272-03CC-4DD0-9AA8-C0CB7F25C1B3}" presName="parentLeftMargin" presStyleLbl="node1" presStyleIdx="1" presStyleCnt="6"/>
      <dgm:spPr/>
    </dgm:pt>
    <dgm:pt modelId="{BA8E0CBA-7C02-4E00-9BDE-6D23C9F21B39}" type="pres">
      <dgm:prSet presAssocID="{E3FA3272-03CC-4DD0-9AA8-C0CB7F25C1B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42746A1-97BE-4FD9-907C-259D54F980B2}" type="pres">
      <dgm:prSet presAssocID="{E3FA3272-03CC-4DD0-9AA8-C0CB7F25C1B3}" presName="negativeSpace" presStyleCnt="0"/>
      <dgm:spPr/>
    </dgm:pt>
    <dgm:pt modelId="{A2536AAA-4253-4CCE-89BF-6DB3229C144D}" type="pres">
      <dgm:prSet presAssocID="{E3FA3272-03CC-4DD0-9AA8-C0CB7F25C1B3}" presName="childText" presStyleLbl="conFgAcc1" presStyleIdx="2" presStyleCnt="6">
        <dgm:presLayoutVars>
          <dgm:bulletEnabled val="1"/>
        </dgm:presLayoutVars>
      </dgm:prSet>
      <dgm:spPr/>
    </dgm:pt>
    <dgm:pt modelId="{523C2470-82F4-4B6F-BB23-6783E6646D2E}" type="pres">
      <dgm:prSet presAssocID="{A6C48925-158F-429E-85C0-CD4F5BE994BE}" presName="spaceBetweenRectangles" presStyleCnt="0"/>
      <dgm:spPr/>
    </dgm:pt>
    <dgm:pt modelId="{863EB457-66E4-4649-A2F9-F9F943A7BD8F}" type="pres">
      <dgm:prSet presAssocID="{10B123AD-1C63-4DEF-99BD-A45866B7350E}" presName="parentLin" presStyleCnt="0"/>
      <dgm:spPr/>
    </dgm:pt>
    <dgm:pt modelId="{6915A290-AB2B-4E6A-8695-B2F3E98A3AA5}" type="pres">
      <dgm:prSet presAssocID="{10B123AD-1C63-4DEF-99BD-A45866B7350E}" presName="parentLeftMargin" presStyleLbl="node1" presStyleIdx="2" presStyleCnt="6"/>
      <dgm:spPr/>
    </dgm:pt>
    <dgm:pt modelId="{E90E79BA-8A37-44F8-9113-8A4433F9C086}" type="pres">
      <dgm:prSet presAssocID="{10B123AD-1C63-4DEF-99BD-A45866B7350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EDB103D-F75C-4818-8702-F49CB8615874}" type="pres">
      <dgm:prSet presAssocID="{10B123AD-1C63-4DEF-99BD-A45866B7350E}" presName="negativeSpace" presStyleCnt="0"/>
      <dgm:spPr/>
    </dgm:pt>
    <dgm:pt modelId="{55C713CA-21A8-45DD-9351-883C7A7BCA41}" type="pres">
      <dgm:prSet presAssocID="{10B123AD-1C63-4DEF-99BD-A45866B7350E}" presName="childText" presStyleLbl="conFgAcc1" presStyleIdx="3" presStyleCnt="6">
        <dgm:presLayoutVars>
          <dgm:bulletEnabled val="1"/>
        </dgm:presLayoutVars>
      </dgm:prSet>
      <dgm:spPr/>
    </dgm:pt>
    <dgm:pt modelId="{EF118E12-0B7B-4CA0-A999-141884A7018C}" type="pres">
      <dgm:prSet presAssocID="{277ECFB8-E675-499A-A7EB-192B9B7B620E}" presName="spaceBetweenRectangles" presStyleCnt="0"/>
      <dgm:spPr/>
    </dgm:pt>
    <dgm:pt modelId="{892FAFF5-FD17-4494-95D2-0380B7873F47}" type="pres">
      <dgm:prSet presAssocID="{B9BAE39F-CABB-4658-844D-75D633E761C3}" presName="parentLin" presStyleCnt="0"/>
      <dgm:spPr/>
    </dgm:pt>
    <dgm:pt modelId="{B767820F-B353-409A-BB06-4B78F24C3C59}" type="pres">
      <dgm:prSet presAssocID="{B9BAE39F-CABB-4658-844D-75D633E761C3}" presName="parentLeftMargin" presStyleLbl="node1" presStyleIdx="3" presStyleCnt="6"/>
      <dgm:spPr/>
    </dgm:pt>
    <dgm:pt modelId="{1246DAFD-8C15-446A-AD79-79C633AED082}" type="pres">
      <dgm:prSet presAssocID="{B9BAE39F-CABB-4658-844D-75D633E761C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B21194A-C867-4F6E-A2AE-50A9230A4AF4}" type="pres">
      <dgm:prSet presAssocID="{B9BAE39F-CABB-4658-844D-75D633E761C3}" presName="negativeSpace" presStyleCnt="0"/>
      <dgm:spPr/>
    </dgm:pt>
    <dgm:pt modelId="{C26FBBA2-69AC-4CC2-B308-2339293D2DA4}" type="pres">
      <dgm:prSet presAssocID="{B9BAE39F-CABB-4658-844D-75D633E761C3}" presName="childText" presStyleLbl="conFgAcc1" presStyleIdx="4" presStyleCnt="6">
        <dgm:presLayoutVars>
          <dgm:bulletEnabled val="1"/>
        </dgm:presLayoutVars>
      </dgm:prSet>
      <dgm:spPr/>
    </dgm:pt>
    <dgm:pt modelId="{AF675A5D-25B3-4E9B-B3B8-17C4D676DDB4}" type="pres">
      <dgm:prSet presAssocID="{6EFE7FCF-6231-4BD0-81E5-1F50EDDE13B9}" presName="spaceBetweenRectangles" presStyleCnt="0"/>
      <dgm:spPr/>
    </dgm:pt>
    <dgm:pt modelId="{E544E77F-7B40-4EEF-9E55-D4ABE050F5D0}" type="pres">
      <dgm:prSet presAssocID="{ECAE8B7F-0C22-40DE-8C5E-0197A522B1A3}" presName="parentLin" presStyleCnt="0"/>
      <dgm:spPr/>
    </dgm:pt>
    <dgm:pt modelId="{5D6BD4DA-0682-4982-8928-45DC8B87DCDD}" type="pres">
      <dgm:prSet presAssocID="{ECAE8B7F-0C22-40DE-8C5E-0197A522B1A3}" presName="parentLeftMargin" presStyleLbl="node1" presStyleIdx="4" presStyleCnt="6"/>
      <dgm:spPr/>
    </dgm:pt>
    <dgm:pt modelId="{DF537791-7AEA-46A7-8A9C-2C208A6050EA}" type="pres">
      <dgm:prSet presAssocID="{ECAE8B7F-0C22-40DE-8C5E-0197A522B1A3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5AB28314-4EBC-4B9F-A5A0-268CD60ED6B4}" type="pres">
      <dgm:prSet presAssocID="{ECAE8B7F-0C22-40DE-8C5E-0197A522B1A3}" presName="negativeSpace" presStyleCnt="0"/>
      <dgm:spPr/>
    </dgm:pt>
    <dgm:pt modelId="{80291674-6ED5-421D-96D5-299A2926D8B2}" type="pres">
      <dgm:prSet presAssocID="{ECAE8B7F-0C22-40DE-8C5E-0197A522B1A3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026D4301-C71E-4703-837C-CCE2B6ACCB7D}" type="presOf" srcId="{E3FA3272-03CC-4DD0-9AA8-C0CB7F25C1B3}" destId="{5E760DA8-4729-442C-9E52-566179E3CAE3}" srcOrd="0" destOrd="0" presId="urn:microsoft.com/office/officeart/2005/8/layout/list1"/>
    <dgm:cxn modelId="{1628C907-CF2A-4CAB-831E-6BB01AA81A19}" type="presOf" srcId="{10B123AD-1C63-4DEF-99BD-A45866B7350E}" destId="{6915A290-AB2B-4E6A-8695-B2F3E98A3AA5}" srcOrd="0" destOrd="0" presId="urn:microsoft.com/office/officeart/2005/8/layout/list1"/>
    <dgm:cxn modelId="{C039781E-F660-4E2C-AE79-FE9DEBF2DB17}" type="presOf" srcId="{9647F0C5-AE97-4A14-8A26-6680403B1C2A}" destId="{686C0A78-2DF3-4E46-8CBD-311C1090EF31}" srcOrd="1" destOrd="0" presId="urn:microsoft.com/office/officeart/2005/8/layout/list1"/>
    <dgm:cxn modelId="{6D6D1F25-FD82-4B83-83D7-EB3FD398FC7D}" type="presOf" srcId="{ECAE8B7F-0C22-40DE-8C5E-0197A522B1A3}" destId="{5D6BD4DA-0682-4982-8928-45DC8B87DCDD}" srcOrd="0" destOrd="0" presId="urn:microsoft.com/office/officeart/2005/8/layout/list1"/>
    <dgm:cxn modelId="{432A4B40-1902-41AF-B6AA-DCD3D77C4F4D}" srcId="{287619CF-4F50-4C1B-8B2C-6A912A4E5B37}" destId="{665D641F-E53D-420B-8AF1-21CE3FCE1171}" srcOrd="0" destOrd="0" parTransId="{A968318E-D865-44A8-9DAE-148717F4D98B}" sibTransId="{6E598BFD-8953-43DA-B8CD-5D963E2770DF}"/>
    <dgm:cxn modelId="{55EA995F-4A33-4E92-8BB2-10AF0604BF65}" srcId="{287619CF-4F50-4C1B-8B2C-6A912A4E5B37}" destId="{B9BAE39F-CABB-4658-844D-75D633E761C3}" srcOrd="4" destOrd="0" parTransId="{A232C469-29BE-4003-BEEA-0F5BC7520F49}" sibTransId="{6EFE7FCF-6231-4BD0-81E5-1F50EDDE13B9}"/>
    <dgm:cxn modelId="{127AA245-9592-4EC7-9E19-8828A09FB3E7}" type="presOf" srcId="{287619CF-4F50-4C1B-8B2C-6A912A4E5B37}" destId="{2B47A0BB-BDFF-4860-BCB4-6CDCD787C04D}" srcOrd="0" destOrd="0" presId="urn:microsoft.com/office/officeart/2005/8/layout/list1"/>
    <dgm:cxn modelId="{83B6C355-ACAE-41C0-BAEF-8519D9ABA13F}" type="presOf" srcId="{ECAE8B7F-0C22-40DE-8C5E-0197A522B1A3}" destId="{DF537791-7AEA-46A7-8A9C-2C208A6050EA}" srcOrd="1" destOrd="0" presId="urn:microsoft.com/office/officeart/2005/8/layout/list1"/>
    <dgm:cxn modelId="{E0B6F359-F332-47DF-90DA-C070DBC717F6}" type="presOf" srcId="{9647F0C5-AE97-4A14-8A26-6680403B1C2A}" destId="{73BFBB36-6883-446C-A94B-141368555010}" srcOrd="0" destOrd="0" presId="urn:microsoft.com/office/officeart/2005/8/layout/list1"/>
    <dgm:cxn modelId="{0946668B-383F-4A00-849A-31D2B7BC6730}" type="presOf" srcId="{B9BAE39F-CABB-4658-844D-75D633E761C3}" destId="{1246DAFD-8C15-446A-AD79-79C633AED082}" srcOrd="1" destOrd="0" presId="urn:microsoft.com/office/officeart/2005/8/layout/list1"/>
    <dgm:cxn modelId="{42D5FE99-2DCE-4066-BD15-DCAD0009E338}" srcId="{287619CF-4F50-4C1B-8B2C-6A912A4E5B37}" destId="{ECAE8B7F-0C22-40DE-8C5E-0197A522B1A3}" srcOrd="5" destOrd="0" parTransId="{93B3D7FB-C6AA-456C-9640-23A9484B5CB9}" sibTransId="{D46884ED-C12A-4B9A-9811-AA71EFBFCC0D}"/>
    <dgm:cxn modelId="{576DB59D-CA9E-4110-B398-19EF168085D5}" srcId="{287619CF-4F50-4C1B-8B2C-6A912A4E5B37}" destId="{10B123AD-1C63-4DEF-99BD-A45866B7350E}" srcOrd="3" destOrd="0" parTransId="{64C7CA04-5B24-453F-8F3E-4B0785564D2E}" sibTransId="{277ECFB8-E675-499A-A7EB-192B9B7B620E}"/>
    <dgm:cxn modelId="{EB7F5CA5-0446-433C-AFCE-AF00C1102649}" type="presOf" srcId="{665D641F-E53D-420B-8AF1-21CE3FCE1171}" destId="{654AC1CA-F9D7-4C24-B25B-19F468AD1E7E}" srcOrd="1" destOrd="0" presId="urn:microsoft.com/office/officeart/2005/8/layout/list1"/>
    <dgm:cxn modelId="{896DB4B9-E167-4C5A-9E86-EDDA7A0CE8CA}" srcId="{287619CF-4F50-4C1B-8B2C-6A912A4E5B37}" destId="{E3FA3272-03CC-4DD0-9AA8-C0CB7F25C1B3}" srcOrd="2" destOrd="0" parTransId="{F7F5FB04-463B-4BCA-B6AC-BF7157B8AA38}" sibTransId="{A6C48925-158F-429E-85C0-CD4F5BE994BE}"/>
    <dgm:cxn modelId="{03EAC4BA-4183-496A-974A-F1DA4293E030}" type="presOf" srcId="{10B123AD-1C63-4DEF-99BD-A45866B7350E}" destId="{E90E79BA-8A37-44F8-9113-8A4433F9C086}" srcOrd="1" destOrd="0" presId="urn:microsoft.com/office/officeart/2005/8/layout/list1"/>
    <dgm:cxn modelId="{CF7F13CA-488E-4315-ABAD-4775E9B02D37}" srcId="{287619CF-4F50-4C1B-8B2C-6A912A4E5B37}" destId="{9647F0C5-AE97-4A14-8A26-6680403B1C2A}" srcOrd="1" destOrd="0" parTransId="{F7133C8E-19BA-4E0F-BD93-CF218892F293}" sibTransId="{BE219B65-E218-414C-97F8-D0DAFC93A341}"/>
    <dgm:cxn modelId="{7C7C44D7-E19B-40E8-8BC9-B24A9CEB9DE0}" type="presOf" srcId="{665D641F-E53D-420B-8AF1-21CE3FCE1171}" destId="{C7E69151-1E01-4956-88C0-61ACD3770727}" srcOrd="0" destOrd="0" presId="urn:microsoft.com/office/officeart/2005/8/layout/list1"/>
    <dgm:cxn modelId="{5CA946F2-645D-4947-A956-89EF2771259F}" type="presOf" srcId="{B9BAE39F-CABB-4658-844D-75D633E761C3}" destId="{B767820F-B353-409A-BB06-4B78F24C3C59}" srcOrd="0" destOrd="0" presId="urn:microsoft.com/office/officeart/2005/8/layout/list1"/>
    <dgm:cxn modelId="{63DCCFFD-DD87-4DA3-B044-841D37CCC281}" type="presOf" srcId="{E3FA3272-03CC-4DD0-9AA8-C0CB7F25C1B3}" destId="{BA8E0CBA-7C02-4E00-9BDE-6D23C9F21B39}" srcOrd="1" destOrd="0" presId="urn:microsoft.com/office/officeart/2005/8/layout/list1"/>
    <dgm:cxn modelId="{35FD677D-8E82-483F-9820-3B4A6AC09E47}" type="presParOf" srcId="{2B47A0BB-BDFF-4860-BCB4-6CDCD787C04D}" destId="{2943C60B-1AB9-4E0B-901A-C5551B5CE5C2}" srcOrd="0" destOrd="0" presId="urn:microsoft.com/office/officeart/2005/8/layout/list1"/>
    <dgm:cxn modelId="{E614C281-2ACE-458E-85E7-2518D353EB74}" type="presParOf" srcId="{2943C60B-1AB9-4E0B-901A-C5551B5CE5C2}" destId="{C7E69151-1E01-4956-88C0-61ACD3770727}" srcOrd="0" destOrd="0" presId="urn:microsoft.com/office/officeart/2005/8/layout/list1"/>
    <dgm:cxn modelId="{26DDA1C7-5FA3-4BCE-9D6A-A7D3F2BCB4AA}" type="presParOf" srcId="{2943C60B-1AB9-4E0B-901A-C5551B5CE5C2}" destId="{654AC1CA-F9D7-4C24-B25B-19F468AD1E7E}" srcOrd="1" destOrd="0" presId="urn:microsoft.com/office/officeart/2005/8/layout/list1"/>
    <dgm:cxn modelId="{F67D00F8-E3E3-4B3E-82D5-C4BBDFAAAF85}" type="presParOf" srcId="{2B47A0BB-BDFF-4860-BCB4-6CDCD787C04D}" destId="{39B4077C-0A80-46FF-8117-F931900ACF1D}" srcOrd="1" destOrd="0" presId="urn:microsoft.com/office/officeart/2005/8/layout/list1"/>
    <dgm:cxn modelId="{2C780C86-9AE9-4868-A4A6-4D6CDBA82DFF}" type="presParOf" srcId="{2B47A0BB-BDFF-4860-BCB4-6CDCD787C04D}" destId="{EEB33ACA-D515-459A-8ACC-F99AC45F95DA}" srcOrd="2" destOrd="0" presId="urn:microsoft.com/office/officeart/2005/8/layout/list1"/>
    <dgm:cxn modelId="{50BDAE69-7B8D-4FEC-9687-162C67AD9B63}" type="presParOf" srcId="{2B47A0BB-BDFF-4860-BCB4-6CDCD787C04D}" destId="{ED4BF615-CF75-4C20-8F97-AF785364C667}" srcOrd="3" destOrd="0" presId="urn:microsoft.com/office/officeart/2005/8/layout/list1"/>
    <dgm:cxn modelId="{D3118C38-CAD9-4B65-89F0-582C32280B73}" type="presParOf" srcId="{2B47A0BB-BDFF-4860-BCB4-6CDCD787C04D}" destId="{D58F8A5C-5761-4647-9A5E-236B564FDF34}" srcOrd="4" destOrd="0" presId="urn:microsoft.com/office/officeart/2005/8/layout/list1"/>
    <dgm:cxn modelId="{7D774D81-D2CD-4B8D-8646-AC2BD527C225}" type="presParOf" srcId="{D58F8A5C-5761-4647-9A5E-236B564FDF34}" destId="{73BFBB36-6883-446C-A94B-141368555010}" srcOrd="0" destOrd="0" presId="urn:microsoft.com/office/officeart/2005/8/layout/list1"/>
    <dgm:cxn modelId="{D4C99021-64CB-48E5-A8C7-FEB33A06F12C}" type="presParOf" srcId="{D58F8A5C-5761-4647-9A5E-236B564FDF34}" destId="{686C0A78-2DF3-4E46-8CBD-311C1090EF31}" srcOrd="1" destOrd="0" presId="urn:microsoft.com/office/officeart/2005/8/layout/list1"/>
    <dgm:cxn modelId="{9F9B1897-138C-4AD2-9894-A7CCAE28903F}" type="presParOf" srcId="{2B47A0BB-BDFF-4860-BCB4-6CDCD787C04D}" destId="{CF2937FB-5340-486C-9D7D-681900F0262B}" srcOrd="5" destOrd="0" presId="urn:microsoft.com/office/officeart/2005/8/layout/list1"/>
    <dgm:cxn modelId="{E3533907-04A3-4958-968B-831F611886E3}" type="presParOf" srcId="{2B47A0BB-BDFF-4860-BCB4-6CDCD787C04D}" destId="{5D075138-B2FF-404E-ADD0-940EDDB1D6C0}" srcOrd="6" destOrd="0" presId="urn:microsoft.com/office/officeart/2005/8/layout/list1"/>
    <dgm:cxn modelId="{F8DAB72D-DEC8-4E59-838E-615C98ADE244}" type="presParOf" srcId="{2B47A0BB-BDFF-4860-BCB4-6CDCD787C04D}" destId="{F4FB9F48-D8D7-4F11-AA2B-B970FFA8C1C9}" srcOrd="7" destOrd="0" presId="urn:microsoft.com/office/officeart/2005/8/layout/list1"/>
    <dgm:cxn modelId="{0F62CAA0-4455-4358-9D4D-B7CB3F0F595B}" type="presParOf" srcId="{2B47A0BB-BDFF-4860-BCB4-6CDCD787C04D}" destId="{BA0B2C2C-91FE-4401-A92C-93D86A6D9A9C}" srcOrd="8" destOrd="0" presId="urn:microsoft.com/office/officeart/2005/8/layout/list1"/>
    <dgm:cxn modelId="{7A496265-6AE5-4236-BD95-2C897FE510EC}" type="presParOf" srcId="{BA0B2C2C-91FE-4401-A92C-93D86A6D9A9C}" destId="{5E760DA8-4729-442C-9E52-566179E3CAE3}" srcOrd="0" destOrd="0" presId="urn:microsoft.com/office/officeart/2005/8/layout/list1"/>
    <dgm:cxn modelId="{794D3586-F430-404F-BA43-DBFD3E031CA4}" type="presParOf" srcId="{BA0B2C2C-91FE-4401-A92C-93D86A6D9A9C}" destId="{BA8E0CBA-7C02-4E00-9BDE-6D23C9F21B39}" srcOrd="1" destOrd="0" presId="urn:microsoft.com/office/officeart/2005/8/layout/list1"/>
    <dgm:cxn modelId="{82EDE811-D874-4EC3-89C9-BDFDBF1E12C2}" type="presParOf" srcId="{2B47A0BB-BDFF-4860-BCB4-6CDCD787C04D}" destId="{942746A1-97BE-4FD9-907C-259D54F980B2}" srcOrd="9" destOrd="0" presId="urn:microsoft.com/office/officeart/2005/8/layout/list1"/>
    <dgm:cxn modelId="{95659651-849F-47D2-AB73-E65A46147B50}" type="presParOf" srcId="{2B47A0BB-BDFF-4860-BCB4-6CDCD787C04D}" destId="{A2536AAA-4253-4CCE-89BF-6DB3229C144D}" srcOrd="10" destOrd="0" presId="urn:microsoft.com/office/officeart/2005/8/layout/list1"/>
    <dgm:cxn modelId="{67488689-C1BD-4ECD-8C7C-E3A4E3A7F794}" type="presParOf" srcId="{2B47A0BB-BDFF-4860-BCB4-6CDCD787C04D}" destId="{523C2470-82F4-4B6F-BB23-6783E6646D2E}" srcOrd="11" destOrd="0" presId="urn:microsoft.com/office/officeart/2005/8/layout/list1"/>
    <dgm:cxn modelId="{CE8BD1A9-C554-4CC0-B4BC-6102BD4B914D}" type="presParOf" srcId="{2B47A0BB-BDFF-4860-BCB4-6CDCD787C04D}" destId="{863EB457-66E4-4649-A2F9-F9F943A7BD8F}" srcOrd="12" destOrd="0" presId="urn:microsoft.com/office/officeart/2005/8/layout/list1"/>
    <dgm:cxn modelId="{73027C57-7BB6-4EA8-9B12-1F796DD21126}" type="presParOf" srcId="{863EB457-66E4-4649-A2F9-F9F943A7BD8F}" destId="{6915A290-AB2B-4E6A-8695-B2F3E98A3AA5}" srcOrd="0" destOrd="0" presId="urn:microsoft.com/office/officeart/2005/8/layout/list1"/>
    <dgm:cxn modelId="{832E5B8B-58A0-4CA3-928C-4FC866E1F35D}" type="presParOf" srcId="{863EB457-66E4-4649-A2F9-F9F943A7BD8F}" destId="{E90E79BA-8A37-44F8-9113-8A4433F9C086}" srcOrd="1" destOrd="0" presId="urn:microsoft.com/office/officeart/2005/8/layout/list1"/>
    <dgm:cxn modelId="{2173D1B3-0819-4121-AA06-D07A3BCF0530}" type="presParOf" srcId="{2B47A0BB-BDFF-4860-BCB4-6CDCD787C04D}" destId="{AEDB103D-F75C-4818-8702-F49CB8615874}" srcOrd="13" destOrd="0" presId="urn:microsoft.com/office/officeart/2005/8/layout/list1"/>
    <dgm:cxn modelId="{25601853-262B-4C2A-8E27-C6EAC248BC25}" type="presParOf" srcId="{2B47A0BB-BDFF-4860-BCB4-6CDCD787C04D}" destId="{55C713CA-21A8-45DD-9351-883C7A7BCA41}" srcOrd="14" destOrd="0" presId="urn:microsoft.com/office/officeart/2005/8/layout/list1"/>
    <dgm:cxn modelId="{7390BA03-144C-4ECF-953C-B9A74546426A}" type="presParOf" srcId="{2B47A0BB-BDFF-4860-BCB4-6CDCD787C04D}" destId="{EF118E12-0B7B-4CA0-A999-141884A7018C}" srcOrd="15" destOrd="0" presId="urn:microsoft.com/office/officeart/2005/8/layout/list1"/>
    <dgm:cxn modelId="{6DB7625F-4A66-4800-9958-056438709F69}" type="presParOf" srcId="{2B47A0BB-BDFF-4860-BCB4-6CDCD787C04D}" destId="{892FAFF5-FD17-4494-95D2-0380B7873F47}" srcOrd="16" destOrd="0" presId="urn:microsoft.com/office/officeart/2005/8/layout/list1"/>
    <dgm:cxn modelId="{60713C7B-212F-46C1-87A2-2B9D46D2CC83}" type="presParOf" srcId="{892FAFF5-FD17-4494-95D2-0380B7873F47}" destId="{B767820F-B353-409A-BB06-4B78F24C3C59}" srcOrd="0" destOrd="0" presId="urn:microsoft.com/office/officeart/2005/8/layout/list1"/>
    <dgm:cxn modelId="{A9366569-E65D-4D3E-BEB8-A91334C6CCFF}" type="presParOf" srcId="{892FAFF5-FD17-4494-95D2-0380B7873F47}" destId="{1246DAFD-8C15-446A-AD79-79C633AED082}" srcOrd="1" destOrd="0" presId="urn:microsoft.com/office/officeart/2005/8/layout/list1"/>
    <dgm:cxn modelId="{B353CA1A-554E-435D-9D11-D1B978DC769F}" type="presParOf" srcId="{2B47A0BB-BDFF-4860-BCB4-6CDCD787C04D}" destId="{FB21194A-C867-4F6E-A2AE-50A9230A4AF4}" srcOrd="17" destOrd="0" presId="urn:microsoft.com/office/officeart/2005/8/layout/list1"/>
    <dgm:cxn modelId="{A19E92BB-693C-444E-953B-4A4FC025CCF3}" type="presParOf" srcId="{2B47A0BB-BDFF-4860-BCB4-6CDCD787C04D}" destId="{C26FBBA2-69AC-4CC2-B308-2339293D2DA4}" srcOrd="18" destOrd="0" presId="urn:microsoft.com/office/officeart/2005/8/layout/list1"/>
    <dgm:cxn modelId="{BB3E89F8-3751-451E-A488-10A3ED95246E}" type="presParOf" srcId="{2B47A0BB-BDFF-4860-BCB4-6CDCD787C04D}" destId="{AF675A5D-25B3-4E9B-B3B8-17C4D676DDB4}" srcOrd="19" destOrd="0" presId="urn:microsoft.com/office/officeart/2005/8/layout/list1"/>
    <dgm:cxn modelId="{5197F38B-DEB0-41F4-8191-05168AA38312}" type="presParOf" srcId="{2B47A0BB-BDFF-4860-BCB4-6CDCD787C04D}" destId="{E544E77F-7B40-4EEF-9E55-D4ABE050F5D0}" srcOrd="20" destOrd="0" presId="urn:microsoft.com/office/officeart/2005/8/layout/list1"/>
    <dgm:cxn modelId="{465861A4-216F-4267-8C3F-C87722569EB2}" type="presParOf" srcId="{E544E77F-7B40-4EEF-9E55-D4ABE050F5D0}" destId="{5D6BD4DA-0682-4982-8928-45DC8B87DCDD}" srcOrd="0" destOrd="0" presId="urn:microsoft.com/office/officeart/2005/8/layout/list1"/>
    <dgm:cxn modelId="{039A4940-A003-452D-B21D-10BB56250E4D}" type="presParOf" srcId="{E544E77F-7B40-4EEF-9E55-D4ABE050F5D0}" destId="{DF537791-7AEA-46A7-8A9C-2C208A6050EA}" srcOrd="1" destOrd="0" presId="urn:microsoft.com/office/officeart/2005/8/layout/list1"/>
    <dgm:cxn modelId="{2FD6B29E-2D78-4582-A7C9-01F5D8E2DF41}" type="presParOf" srcId="{2B47A0BB-BDFF-4860-BCB4-6CDCD787C04D}" destId="{5AB28314-4EBC-4B9F-A5A0-268CD60ED6B4}" srcOrd="21" destOrd="0" presId="urn:microsoft.com/office/officeart/2005/8/layout/list1"/>
    <dgm:cxn modelId="{11F44C9B-9BB2-4C67-BBDB-78420BB33CD8}" type="presParOf" srcId="{2B47A0BB-BDFF-4860-BCB4-6CDCD787C04D}" destId="{80291674-6ED5-421D-96D5-299A2926D8B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33ACA-D515-459A-8ACC-F99AC45F95DA}">
      <dsp:nvSpPr>
        <dsp:cNvPr id="0" name=""/>
        <dsp:cNvSpPr/>
      </dsp:nvSpPr>
      <dsp:spPr>
        <a:xfrm>
          <a:off x="0" y="508392"/>
          <a:ext cx="749451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AC1CA-F9D7-4C24-B25B-19F468AD1E7E}">
      <dsp:nvSpPr>
        <dsp:cNvPr id="0" name=""/>
        <dsp:cNvSpPr/>
      </dsp:nvSpPr>
      <dsp:spPr>
        <a:xfrm>
          <a:off x="374725" y="124632"/>
          <a:ext cx="5246162" cy="767520"/>
        </a:xfrm>
        <a:prstGeom prst="roundRect">
          <a:avLst/>
        </a:prstGeom>
        <a:solidFill>
          <a:srgbClr val="99D9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92" tIns="0" rIns="198292" bIns="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1. </a:t>
          </a:r>
          <a:r>
            <a:rPr lang="ko-KR" altLang="en-US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개발 배경</a:t>
          </a:r>
          <a:endParaRPr lang="en-US" altLang="ko-KR" sz="2600" kern="1200" dirty="0">
            <a:solidFill>
              <a:srgbClr val="333F7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12192" y="162099"/>
        <a:ext cx="5171228" cy="692586"/>
      </dsp:txXfrm>
    </dsp:sp>
    <dsp:sp modelId="{5D075138-B2FF-404E-ADD0-940EDDB1D6C0}">
      <dsp:nvSpPr>
        <dsp:cNvPr id="0" name=""/>
        <dsp:cNvSpPr/>
      </dsp:nvSpPr>
      <dsp:spPr>
        <a:xfrm>
          <a:off x="0" y="1687752"/>
          <a:ext cx="749451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C0A78-2DF3-4E46-8CBD-311C1090EF31}">
      <dsp:nvSpPr>
        <dsp:cNvPr id="0" name=""/>
        <dsp:cNvSpPr/>
      </dsp:nvSpPr>
      <dsp:spPr>
        <a:xfrm>
          <a:off x="374725" y="1303992"/>
          <a:ext cx="5246162" cy="767520"/>
        </a:xfrm>
        <a:prstGeom prst="roundRect">
          <a:avLst/>
        </a:prstGeom>
        <a:solidFill>
          <a:srgbClr val="99D9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92" tIns="0" rIns="198292" bIns="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2. </a:t>
          </a:r>
          <a:r>
            <a:rPr lang="ko-KR" altLang="en-US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목표 및 목적</a:t>
          </a:r>
        </a:p>
      </dsp:txBody>
      <dsp:txXfrm>
        <a:off x="412192" y="1341459"/>
        <a:ext cx="5171228" cy="692586"/>
      </dsp:txXfrm>
    </dsp:sp>
    <dsp:sp modelId="{A2536AAA-4253-4CCE-89BF-6DB3229C144D}">
      <dsp:nvSpPr>
        <dsp:cNvPr id="0" name=""/>
        <dsp:cNvSpPr/>
      </dsp:nvSpPr>
      <dsp:spPr>
        <a:xfrm>
          <a:off x="0" y="2867112"/>
          <a:ext cx="749451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E0CBA-7C02-4E00-9BDE-6D23C9F21B39}">
      <dsp:nvSpPr>
        <dsp:cNvPr id="0" name=""/>
        <dsp:cNvSpPr/>
      </dsp:nvSpPr>
      <dsp:spPr>
        <a:xfrm>
          <a:off x="374725" y="2483352"/>
          <a:ext cx="5246162" cy="767520"/>
        </a:xfrm>
        <a:prstGeom prst="roundRect">
          <a:avLst/>
        </a:prstGeom>
        <a:solidFill>
          <a:srgbClr val="99D9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92" tIns="0" rIns="198292" bIns="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3. </a:t>
          </a:r>
          <a:r>
            <a:rPr lang="ko-KR" altLang="en-US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시스템 구조 및</a:t>
          </a:r>
          <a:r>
            <a:rPr lang="en-US" altLang="ko-KR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주요기능</a:t>
          </a:r>
        </a:p>
      </dsp:txBody>
      <dsp:txXfrm>
        <a:off x="412192" y="2520819"/>
        <a:ext cx="5171228" cy="692586"/>
      </dsp:txXfrm>
    </dsp:sp>
    <dsp:sp modelId="{55C713CA-21A8-45DD-9351-883C7A7BCA41}">
      <dsp:nvSpPr>
        <dsp:cNvPr id="0" name=""/>
        <dsp:cNvSpPr/>
      </dsp:nvSpPr>
      <dsp:spPr>
        <a:xfrm>
          <a:off x="0" y="4046472"/>
          <a:ext cx="749451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E79BA-8A37-44F8-9113-8A4433F9C086}">
      <dsp:nvSpPr>
        <dsp:cNvPr id="0" name=""/>
        <dsp:cNvSpPr/>
      </dsp:nvSpPr>
      <dsp:spPr>
        <a:xfrm>
          <a:off x="374725" y="3662712"/>
          <a:ext cx="5246162" cy="767520"/>
        </a:xfrm>
        <a:prstGeom prst="roundRect">
          <a:avLst/>
        </a:prstGeom>
        <a:solidFill>
          <a:srgbClr val="99D9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92" tIns="0" rIns="198292" bIns="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4. </a:t>
          </a:r>
          <a:r>
            <a:rPr lang="ko-KR" altLang="en-US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시연영상</a:t>
          </a:r>
        </a:p>
      </dsp:txBody>
      <dsp:txXfrm>
        <a:off x="412192" y="3700179"/>
        <a:ext cx="5171228" cy="692586"/>
      </dsp:txXfrm>
    </dsp:sp>
    <dsp:sp modelId="{C26FBBA2-69AC-4CC2-B308-2339293D2DA4}">
      <dsp:nvSpPr>
        <dsp:cNvPr id="0" name=""/>
        <dsp:cNvSpPr/>
      </dsp:nvSpPr>
      <dsp:spPr>
        <a:xfrm>
          <a:off x="0" y="5225832"/>
          <a:ext cx="749451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6DAFD-8C15-446A-AD79-79C633AED082}">
      <dsp:nvSpPr>
        <dsp:cNvPr id="0" name=""/>
        <dsp:cNvSpPr/>
      </dsp:nvSpPr>
      <dsp:spPr>
        <a:xfrm>
          <a:off x="374725" y="4842072"/>
          <a:ext cx="5246162" cy="767520"/>
        </a:xfrm>
        <a:prstGeom prst="roundRect">
          <a:avLst/>
        </a:prstGeom>
        <a:solidFill>
          <a:srgbClr val="99D9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92" tIns="0" rIns="198292" bIns="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5. </a:t>
          </a:r>
          <a:r>
            <a:rPr lang="ko-KR" altLang="en-US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기대효과 및</a:t>
          </a:r>
          <a:r>
            <a:rPr lang="en-US" altLang="ko-KR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결론</a:t>
          </a:r>
        </a:p>
      </dsp:txBody>
      <dsp:txXfrm>
        <a:off x="412192" y="4879539"/>
        <a:ext cx="5171228" cy="692586"/>
      </dsp:txXfrm>
    </dsp:sp>
    <dsp:sp modelId="{80291674-6ED5-421D-96D5-299A2926D8B2}">
      <dsp:nvSpPr>
        <dsp:cNvPr id="0" name=""/>
        <dsp:cNvSpPr/>
      </dsp:nvSpPr>
      <dsp:spPr>
        <a:xfrm>
          <a:off x="0" y="6405192"/>
          <a:ext cx="749451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37791-7AEA-46A7-8A9C-2C208A6050EA}">
      <dsp:nvSpPr>
        <dsp:cNvPr id="0" name=""/>
        <dsp:cNvSpPr/>
      </dsp:nvSpPr>
      <dsp:spPr>
        <a:xfrm>
          <a:off x="374725" y="6021432"/>
          <a:ext cx="5246162" cy="767520"/>
        </a:xfrm>
        <a:prstGeom prst="roundRect">
          <a:avLst/>
        </a:prstGeom>
        <a:solidFill>
          <a:srgbClr val="99D9D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292" tIns="0" rIns="198292" bIns="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6. Q&amp;A</a:t>
          </a:r>
          <a:endParaRPr lang="ko-KR" altLang="en-US" sz="2600" kern="1200" dirty="0">
            <a:solidFill>
              <a:srgbClr val="333F70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12192" y="6058899"/>
        <a:ext cx="517122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48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30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67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0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7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kbfg.com/kbresearch/report/reportView.do?reportId=2000396" TargetMode="External"/><Relationship Id="rId4" Type="http://schemas.openxmlformats.org/officeDocument/2006/relationships/hyperlink" Target="https://www.dailyvet.co.kr/news/policy/20648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921" y="2674383"/>
            <a:ext cx="8042097" cy="1052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반려동물 건강 </a:t>
            </a:r>
            <a:r>
              <a:rPr lang="en-US" sz="6150" b="1" dirty="0" err="1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관리</a:t>
            </a:r>
            <a:r>
              <a:rPr lang="en-US" sz="61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 앱</a:t>
            </a:r>
            <a:endParaRPr lang="en-US" sz="6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680990" y="5309724"/>
            <a:ext cx="12699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ko-KR" alt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박상우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E3EC3-69E1-4D78-AB82-909D1E4AD952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5D5F8A2-66E7-4FC0-BC3E-70A42D98C85F}"/>
              </a:ext>
            </a:extLst>
          </p:cNvPr>
          <p:cNvGrpSpPr/>
          <p:nvPr/>
        </p:nvGrpSpPr>
        <p:grpSpPr>
          <a:xfrm>
            <a:off x="0" y="0"/>
            <a:ext cx="5486400" cy="8229600"/>
            <a:chOff x="0" y="0"/>
            <a:chExt cx="5486400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486400" cy="82296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CB1FCD-BDEE-4834-BA40-B3DD3EA7A9BE}"/>
                </a:ext>
              </a:extLst>
            </p:cNvPr>
            <p:cNvSpPr/>
            <p:nvPr/>
          </p:nvSpPr>
          <p:spPr>
            <a:xfrm>
              <a:off x="833529" y="971549"/>
              <a:ext cx="4072905" cy="6494189"/>
            </a:xfrm>
            <a:prstGeom prst="rect">
              <a:avLst/>
            </a:prstGeom>
            <a:solidFill>
              <a:srgbClr val="99D9D8"/>
            </a:solidFill>
            <a:ln>
              <a:solidFill>
                <a:srgbClr val="99D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 0">
            <a:extLst>
              <a:ext uri="{FF2B5EF4-FFF2-40B4-BE49-F238E27FC236}">
                <a16:creationId xmlns:a16="http://schemas.microsoft.com/office/drawing/2014/main" id="{A401CC31-C153-4088-B0C0-FB6BF673D90C}"/>
              </a:ext>
            </a:extLst>
          </p:cNvPr>
          <p:cNvSpPr/>
          <p:nvPr/>
        </p:nvSpPr>
        <p:spPr>
          <a:xfrm>
            <a:off x="5845875" y="8745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4800" b="1" dirty="0" err="1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건강</a:t>
            </a:r>
            <a:r>
              <a:rPr lang="en-US" altLang="ko-KR" sz="4800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 </a:t>
            </a:r>
            <a:r>
              <a:rPr lang="ko-KR" altLang="en-US" sz="4800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진단 기능</a:t>
            </a:r>
            <a:endParaRPr lang="en-US" altLang="ko-KR" sz="4800" dirty="0"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4AB7F3-83E9-4898-B819-904B2CCF8974}"/>
              </a:ext>
            </a:extLst>
          </p:cNvPr>
          <p:cNvSpPr/>
          <p:nvPr/>
        </p:nvSpPr>
        <p:spPr>
          <a:xfrm>
            <a:off x="5777976" y="1445376"/>
            <a:ext cx="7487421" cy="2817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안구 진단</a:t>
            </a:r>
            <a:endParaRPr lang="en-US" altLang="ko-KR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스마트폰 카메라를 이용해 반려동물의 눈 사진을 촬영하고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AI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이 사진을 기반으로 눈의 건강 상태를 진단합니다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7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안구 질환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백내장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 err="1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결막염등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초기 증상을 감지하여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조기에 치료할 수 있도록 합니다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진단 결과를 통해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조치를 취하거나 병원 진료가 필요한 시점을 판단할 수 있습니다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A0F917-1562-421F-A563-295FEB495CE9}"/>
              </a:ext>
            </a:extLst>
          </p:cNvPr>
          <p:cNvGrpSpPr/>
          <p:nvPr/>
        </p:nvGrpSpPr>
        <p:grpSpPr>
          <a:xfrm>
            <a:off x="2821458" y="1314793"/>
            <a:ext cx="2528213" cy="4490231"/>
            <a:chOff x="11604226" y="2131026"/>
            <a:chExt cx="2192645" cy="4249244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1C4F30-5550-4E2C-B5EC-7BE23D895D49}"/>
                </a:ext>
              </a:extLst>
            </p:cNvPr>
            <p:cNvSpPr/>
            <p:nvPr/>
          </p:nvSpPr>
          <p:spPr>
            <a:xfrm>
              <a:off x="11798724" y="2202117"/>
              <a:ext cx="1796864" cy="104969"/>
            </a:xfrm>
            <a:prstGeom prst="rect">
              <a:avLst/>
            </a:prstGeom>
            <a:solidFill>
              <a:srgbClr val="674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4FA3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3549958-8A43-4568-A799-F2097C1A1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40901" y="2254601"/>
              <a:ext cx="1912510" cy="401747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A718581B-F35A-454E-B6D2-B697C4C72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4226" y="2131026"/>
              <a:ext cx="2192645" cy="424924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8A23CB-1FA3-4C11-B988-D5A7CBAEDDC2}"/>
              </a:ext>
            </a:extLst>
          </p:cNvPr>
          <p:cNvGrpSpPr/>
          <p:nvPr/>
        </p:nvGrpSpPr>
        <p:grpSpPr>
          <a:xfrm>
            <a:off x="184583" y="1314792"/>
            <a:ext cx="2500146" cy="4490231"/>
            <a:chOff x="8813928" y="1737754"/>
            <a:chExt cx="3377503" cy="6047376"/>
          </a:xfr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3C1FB2E-F0BE-490D-901D-A5BB3E7B5AA1}"/>
                </a:ext>
              </a:extLst>
            </p:cNvPr>
            <p:cNvSpPr/>
            <p:nvPr/>
          </p:nvSpPr>
          <p:spPr>
            <a:xfrm>
              <a:off x="9207825" y="1847469"/>
              <a:ext cx="2767850" cy="149388"/>
            </a:xfrm>
            <a:prstGeom prst="rect">
              <a:avLst/>
            </a:prstGeom>
            <a:solidFill>
              <a:srgbClr val="674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4FA3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FEDC40-D655-4013-B1F7-3213F6B8A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9686" y="1969354"/>
              <a:ext cx="2945989" cy="571752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3" name="그림 3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9D781BC2-9DD5-4CC3-A259-2103A7DC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3928" y="1737754"/>
              <a:ext cx="3377503" cy="604737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B2E2F7-7406-472A-9303-792E6AAA268F}"/>
              </a:ext>
            </a:extLst>
          </p:cNvPr>
          <p:cNvSpPr/>
          <p:nvPr/>
        </p:nvSpPr>
        <p:spPr>
          <a:xfrm>
            <a:off x="5830695" y="4382297"/>
            <a:ext cx="7315200" cy="33711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 진단</a:t>
            </a:r>
            <a:endParaRPr lang="en-US" altLang="ko-KR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반려동물의 피부 사진을 촬영한 후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AI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피부의 변색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발진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염증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건조증 등의 이상 징후를 확인합니다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7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 질환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피부염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알레르기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곰팡이 감염 등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이상 증상을 조기에 발견할 수 있습니다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기능을 통해 주기적으로 반려동물의 피부 상태를 모니터링하고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이상이 감지되면 미리 조치할 수 있어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피부 질환이 악화되는 것을 예방합니다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ECAE30-D29E-4D8E-833C-AAD7A805A667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39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519E9C7-8BFA-444B-8075-5D4F27390207}"/>
              </a:ext>
            </a:extLst>
          </p:cNvPr>
          <p:cNvGrpSpPr/>
          <p:nvPr/>
        </p:nvGrpSpPr>
        <p:grpSpPr>
          <a:xfrm>
            <a:off x="1054448" y="1211762"/>
            <a:ext cx="3377503" cy="6047376"/>
            <a:chOff x="10028082" y="402137"/>
            <a:chExt cx="3377503" cy="604737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3C1FB2E-F0BE-490D-901D-A5BB3E7B5AA1}"/>
                </a:ext>
              </a:extLst>
            </p:cNvPr>
            <p:cNvSpPr/>
            <p:nvPr/>
          </p:nvSpPr>
          <p:spPr>
            <a:xfrm>
              <a:off x="10332909" y="587377"/>
              <a:ext cx="2767850" cy="149388"/>
            </a:xfrm>
            <a:prstGeom prst="rect">
              <a:avLst/>
            </a:prstGeom>
            <a:solidFill>
              <a:srgbClr val="2A20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4FA3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F33321A-BC2E-4F4E-B60D-6DFE0244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7223" y="662071"/>
              <a:ext cx="3051662" cy="57028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3" name="그림 3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9D781BC2-9DD5-4CC3-A259-2103A7DC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082" y="402137"/>
              <a:ext cx="3377503" cy="6047376"/>
            </a:xfrm>
            <a:prstGeom prst="rect">
              <a:avLst/>
            </a:prstGeom>
          </p:spPr>
        </p:pic>
      </p:grpSp>
      <p:sp>
        <p:nvSpPr>
          <p:cNvPr id="10" name="Text 0">
            <a:extLst>
              <a:ext uri="{FF2B5EF4-FFF2-40B4-BE49-F238E27FC236}">
                <a16:creationId xmlns:a16="http://schemas.microsoft.com/office/drawing/2014/main" id="{026319F6-C58E-4CFD-84EC-BD7B1C2CB42C}"/>
              </a:ext>
            </a:extLst>
          </p:cNvPr>
          <p:cNvSpPr/>
          <p:nvPr/>
        </p:nvSpPr>
        <p:spPr>
          <a:xfrm>
            <a:off x="6019029" y="1429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4800" b="1" dirty="0">
                <a:solidFill>
                  <a:srgbClr val="333F70"/>
                </a:solidFill>
                <a:latin typeface="맑은 고딕" panose="020B0503020000020004" pitchFamily="50" charset="-127"/>
              </a:rPr>
              <a:t>프로필 및 기록 관리</a:t>
            </a:r>
            <a:endParaRPr lang="en-US" altLang="ko-KR" sz="4800" b="1" dirty="0">
              <a:solidFill>
                <a:srgbClr val="333F7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F97CB4-BD82-4DE7-9ABF-42CB835AE88B}"/>
              </a:ext>
            </a:extLst>
          </p:cNvPr>
          <p:cNvSpPr/>
          <p:nvPr/>
        </p:nvSpPr>
        <p:spPr>
          <a:xfrm>
            <a:off x="6019029" y="2077909"/>
            <a:ext cx="7696971" cy="801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반려동물의 이름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품종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체중 등의 기본 정보를 입력하여 개인화된 프로필을 생성할 수 있습니다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366731-2C7C-438D-8628-F07602503160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3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4EF87D-9DA3-4B69-90F9-A0BFB102634E}"/>
              </a:ext>
            </a:extLst>
          </p:cNvPr>
          <p:cNvSpPr/>
          <p:nvPr/>
        </p:nvSpPr>
        <p:spPr>
          <a:xfrm>
            <a:off x="415114" y="727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4800" b="1" dirty="0">
                <a:solidFill>
                  <a:srgbClr val="333F70"/>
                </a:solidFill>
                <a:latin typeface="맑은 고딕" panose="020B0503020000020004" pitchFamily="50" charset="-127"/>
              </a:rPr>
              <a:t>시연 영상</a:t>
            </a:r>
            <a:endParaRPr lang="en-US" altLang="ko-KR" sz="4800" b="1" dirty="0">
              <a:solidFill>
                <a:srgbClr val="333F7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KakaoTalk_20240922_183210429">
            <a:hlinkClick r:id="" action="ppaction://media"/>
            <a:extLst>
              <a:ext uri="{FF2B5EF4-FFF2-40B4-BE49-F238E27FC236}">
                <a16:creationId xmlns:a16="http://schemas.microsoft.com/office/drawing/2014/main" id="{675CD4BA-AEA8-42DC-980D-E7D15E3B7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3348" y="1091049"/>
            <a:ext cx="318135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EB28E5-C14E-4725-B3FF-03FDDB8466C6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5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결과 및 </a:t>
            </a:r>
            <a:r>
              <a:rPr lang="en-US" sz="4450" b="1" dirty="0" err="1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기대</a:t>
            </a:r>
            <a:r>
              <a:rPr lang="en-US" sz="44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 효과</a:t>
            </a:r>
            <a:endParaRPr lang="en-US" sz="44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78" y="1926074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반려동물 건강 관리 향상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2"/>
          <p:cNvSpPr/>
          <p:nvPr/>
        </p:nvSpPr>
        <p:spPr>
          <a:xfrm>
            <a:off x="6280190" y="321028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앱을 통해 반려동물의 건강 관리를 체계적으로 관리하고, 건강한 삶을 유지하도록 도울 수 있습니다.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192607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22842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질병 예방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0228421" y="3210282"/>
            <a:ext cx="3608189" cy="141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기반의 진단 기능을 통해 조기에 건강 문제를 발견하고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적절한 조치를 취할 수 있어 질병 예방에 큰 도움이 됩니다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678" y="4979432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반려동물 문화 발전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280190" y="626364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 건강 관리에 대한 인식을 개선하고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건강한 반려동물 문화를 조성합니다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사용자 만족도 향상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02284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편리하고 효율적인 기능을 통해 사용자 만족도를 향상시킬 수 있습니다.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9CA33C-6B4A-4591-8E11-A64463417634}"/>
              </a:ext>
            </a:extLst>
          </p:cNvPr>
          <p:cNvGrpSpPr/>
          <p:nvPr/>
        </p:nvGrpSpPr>
        <p:grpSpPr>
          <a:xfrm>
            <a:off x="253484" y="817958"/>
            <a:ext cx="4919305" cy="7037428"/>
            <a:chOff x="253484" y="817958"/>
            <a:chExt cx="4919305" cy="7037428"/>
          </a:xfrm>
        </p:grpSpPr>
        <p:pic>
          <p:nvPicPr>
            <p:cNvPr id="3" name="Image 1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3484" y="827722"/>
              <a:ext cx="4919305" cy="702766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6ABC96-A4E3-4BC7-9078-8545F9FCDDB9}"/>
                </a:ext>
              </a:extLst>
            </p:cNvPr>
            <p:cNvSpPr/>
            <p:nvPr/>
          </p:nvSpPr>
          <p:spPr>
            <a:xfrm>
              <a:off x="1749550" y="2806979"/>
              <a:ext cx="1527803" cy="96062"/>
            </a:xfrm>
            <a:prstGeom prst="rect">
              <a:avLst/>
            </a:prstGeom>
            <a:solidFill>
              <a:srgbClr val="674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4FA3"/>
                </a:solidFill>
              </a:endParaRPr>
            </a:p>
          </p:txBody>
        </p:sp>
        <p:pic>
          <p:nvPicPr>
            <p:cNvPr id="19" name="그림 18" descr="텍스트, 스크린샷, 운영 체제, 소프트웨어이(가) 표시된 사진&#10;&#10;자동 생성된 설명">
              <a:extLst>
                <a:ext uri="{FF2B5EF4-FFF2-40B4-BE49-F238E27FC236}">
                  <a16:creationId xmlns:a16="http://schemas.microsoft.com/office/drawing/2014/main" id="{883852E3-317A-472E-82E1-DC21DEAB3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419" y="2865465"/>
              <a:ext cx="1691942" cy="3667125"/>
            </a:xfrm>
            <a:prstGeom prst="roundRect">
              <a:avLst>
                <a:gd name="adj" fmla="val 10135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8A1762C-6E20-487E-8005-40071D482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744" y="2719864"/>
              <a:ext cx="1864320" cy="38887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A5FE35A-669F-46DA-8C8E-5BCF66FD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5686" y="825936"/>
              <a:ext cx="4914900" cy="702945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2194453-0326-45C2-9869-53AAC5BE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7889" y="817958"/>
              <a:ext cx="4914900" cy="7029450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01E85B-9A96-433F-9680-079ABC40843C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결론</a:t>
            </a:r>
            <a:endParaRPr lang="en-US" sz="44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앱은 반려동물 건강 관리를 보다 효율적으로 돕고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편의를 높이는 데 중점을 두고 있습니다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앞으로도 기술 발전에 맞춰 새로운 기능을 추가하고 개선해 나가면서 더 많은 반려동물과 보호자들에게 실질적인 도움을 줄 수 있을 것으로 기대됩니다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06C999-A796-4C96-8C1C-04051CFECD79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73577F-B944-4247-BDE1-15FE11047FAC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22665" y="3760410"/>
            <a:ext cx="16922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96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Q&amp;A</a:t>
            </a:r>
            <a:endParaRPr lang="en-US" sz="9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5401D5-1FA7-4BD8-9B8E-5E5F94F5F89C}"/>
              </a:ext>
            </a:extLst>
          </p:cNvPr>
          <p:cNvSpPr/>
          <p:nvPr/>
        </p:nvSpPr>
        <p:spPr>
          <a:xfrm>
            <a:off x="1" y="0"/>
            <a:ext cx="3162300" cy="8229600"/>
          </a:xfrm>
          <a:prstGeom prst="rect">
            <a:avLst/>
          </a:prstGeom>
          <a:solidFill>
            <a:srgbClr val="99D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C6B4467-ADED-43D1-A096-F26F0D421739}"/>
              </a:ext>
            </a:extLst>
          </p:cNvPr>
          <p:cNvSpPr/>
          <p:nvPr/>
        </p:nvSpPr>
        <p:spPr>
          <a:xfrm>
            <a:off x="916008" y="709613"/>
            <a:ext cx="1330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목차</a:t>
            </a:r>
            <a:endParaRPr lang="en-US" sz="44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942DDE9A-7F1B-4C7E-977D-130862632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6793110"/>
              </p:ext>
            </p:extLst>
          </p:nvPr>
        </p:nvGraphicFramePr>
        <p:xfrm>
          <a:off x="3438525" y="520699"/>
          <a:ext cx="7494518" cy="7185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B6585AE-4333-4A46-AAD9-91FE01A9C2CE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79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3BCD83-A293-45D9-90A7-F7B30A31F5B8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개발 배경</a:t>
            </a:r>
            <a:endParaRPr lang="en-US" altLang="ko-KR" sz="4450" b="1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Unbounde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 </a:t>
            </a:r>
            <a:endParaRPr lang="en-US" sz="44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477" y="3213140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1</a:t>
            </a:r>
            <a:endParaRPr lang="en-US" sz="26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반려동물 증가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반려동물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 수의 급증으로 인해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반려동물의 건강관리를 위한 수요가 증가하고 있습니다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.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775844" y="31254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8953" y="3210443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2</a:t>
            </a:r>
            <a:endParaRPr lang="en-US" sz="26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512960" y="312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의료 서비스 접근성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512960" y="3615850"/>
            <a:ext cx="3372623" cy="16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주기적인 동물병원에 자주 방문하기 힘든 환경 또는 시간적 제약으로 인해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, 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반려동물의 건강 상태를 미리 확인하지 못함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435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6185" y="5520971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3</a:t>
            </a:r>
            <a:endParaRPr lang="en-US" sz="26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5435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바쁜 일상으로 인한 관리 소홀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5926378"/>
            <a:ext cx="62116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현대인의 바쁜 일상으로 인해 반려동물의 정적인 건강 관리를 소홀히 함</a:t>
            </a:r>
            <a:r>
              <a:rPr 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.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B006E9-CD54-4790-B1A7-AA1EE15C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673044"/>
            <a:ext cx="6301409" cy="4564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71B83D-E3B0-4D6A-A8ED-3DD3AB8D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60" y="1023697"/>
            <a:ext cx="6950513" cy="389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A20BFB-0811-47EA-98DB-A0CD69A85528}"/>
              </a:ext>
            </a:extLst>
          </p:cNvPr>
          <p:cNvSpPr txBox="1"/>
          <p:nvPr/>
        </p:nvSpPr>
        <p:spPr>
          <a:xfrm>
            <a:off x="109330" y="6971290"/>
            <a:ext cx="501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국내 반려동물 양육인구 비율 </a:t>
            </a:r>
            <a:r>
              <a:rPr lang="en-US" altLang="ko-KR" dirty="0">
                <a:hlinkClick r:id="rId4"/>
              </a:rPr>
              <a:t>28.2%…</a:t>
            </a:r>
            <a:r>
              <a:rPr lang="ko-KR" altLang="en-US" dirty="0">
                <a:hlinkClick r:id="rId4"/>
              </a:rPr>
              <a:t>역대 최고 </a:t>
            </a:r>
            <a:r>
              <a:rPr lang="en-US" altLang="ko-KR" dirty="0">
                <a:hlinkClick r:id="rId4"/>
              </a:rPr>
              <a:t>– </a:t>
            </a:r>
            <a:r>
              <a:rPr lang="ko-KR" altLang="en-US" dirty="0" err="1">
                <a:hlinkClick r:id="rId4"/>
              </a:rPr>
              <a:t>데일리벳</a:t>
            </a:r>
            <a:r>
              <a:rPr lang="ko-KR" altLang="en-US" dirty="0">
                <a:hlinkClick r:id="rId4"/>
              </a:rPr>
              <a:t> </a:t>
            </a:r>
            <a:r>
              <a:rPr lang="en-US" altLang="ko-KR" dirty="0">
                <a:hlinkClick r:id="rId4"/>
              </a:rPr>
              <a:t>(dailyvet.co.kr)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24814-CCDA-47EE-9D2A-52D168F6F1E3}"/>
              </a:ext>
            </a:extLst>
          </p:cNvPr>
          <p:cNvSpPr txBox="1"/>
          <p:nvPr/>
        </p:nvSpPr>
        <p:spPr>
          <a:xfrm>
            <a:off x="6788428" y="6968191"/>
            <a:ext cx="4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KB</a:t>
            </a:r>
            <a:r>
              <a:rPr lang="ko-KR" altLang="en-US" dirty="0">
                <a:hlinkClick r:id="rId5"/>
              </a:rPr>
              <a:t>경영연구소 </a:t>
            </a:r>
            <a:r>
              <a:rPr lang="en-US" altLang="ko-KR" dirty="0">
                <a:hlinkClick r:id="rId5"/>
              </a:rPr>
              <a:t>(kbfg.com)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7A177B-B0ED-43DD-919D-12530158BEC6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0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6B60BA-B1CB-477E-AA46-01150C57193D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목표 및 목적</a:t>
            </a:r>
            <a:endParaRPr lang="en-US" sz="44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의료 서비스 접근성 향상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" pitchFamily="34" charset="-120"/>
              </a:rPr>
              <a:t>병원 방문 없이 기본적인 건강 진단과 정보를 제공하여 시간과 비용을 절약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건강</a:t>
            </a:r>
            <a:r>
              <a:rPr 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 </a:t>
            </a:r>
            <a:r>
              <a:rPr lang="en-US" sz="2200" b="1" dirty="0" err="1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관리</a:t>
            </a:r>
            <a:r>
              <a:rPr 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 </a:t>
            </a:r>
            <a:r>
              <a:rPr lang="en-US" sz="2200" b="1" dirty="0" err="1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지원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 err="1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반려동물의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 </a:t>
            </a:r>
            <a:r>
              <a:rPr lang="en-US" altLang="ko-KR" sz="1750" dirty="0" err="1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건강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 </a:t>
            </a:r>
            <a:r>
              <a:rPr lang="en-US" altLang="ko-KR" sz="1750" dirty="0" err="1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관리를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 </a:t>
            </a:r>
            <a:r>
              <a:rPr lang="en-US" altLang="ko-KR" sz="1750" dirty="0" err="1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위한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 </a:t>
            </a:r>
            <a:r>
              <a:rPr lang="en-US" altLang="ko-KR" sz="1750" dirty="0" err="1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다양한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 </a:t>
            </a:r>
            <a:r>
              <a:rPr lang="en-US" altLang="ko-KR" sz="1750" dirty="0" err="1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기능을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 </a:t>
            </a:r>
            <a:r>
              <a:rPr lang="en-US" altLang="ko-KR" sz="1750" dirty="0" err="1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제공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하여 체계적인 관리의 효율성을 높입니다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.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사용자 편의성 강화</a:t>
            </a:r>
            <a:endParaRPr lang="en-US" altLang="ko-KR" sz="2200" dirty="0">
              <a:latin typeface="맑은 고딕" panose="020B0503020000020004" pitchFamily="50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D9BDB713-08B0-412F-B494-4961BA6F24F1}"/>
              </a:ext>
            </a:extLst>
          </p:cNvPr>
          <p:cNvSpPr/>
          <p:nvPr/>
        </p:nvSpPr>
        <p:spPr>
          <a:xfrm>
            <a:off x="1028223" y="5598498"/>
            <a:ext cx="7087553" cy="786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손쉬운 사용을 위한 직관적인 인터페이스와 다양한 기능을 통해 사용자가 건강 관리를 효율적으로 수행할 수 있도록 </a:t>
            </a:r>
            <a:r>
              <a:rPr lang="ko-KR" altLang="en-US" sz="1750" dirty="0" err="1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돕습니다</a:t>
            </a: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cs typeface="Open Sans" pitchFamily="34" charset="-120"/>
              </a:rPr>
              <a:t>.</a:t>
            </a:r>
            <a:endParaRPr lang="en-US" sz="1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F7C444-6687-48DB-BBE6-C98F2180983E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98E6BC9-3A45-4426-9D8A-CB762CD9E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797" y="5816577"/>
            <a:ext cx="2464393" cy="379138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시스템 구조</a:t>
            </a:r>
            <a:endParaRPr lang="en-US" sz="445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사용자 인터페이스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68022" y="2674619"/>
            <a:ext cx="55626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반려동물 건강 관리 기능 제공</a:t>
            </a:r>
            <a:endParaRPr lang="en-US" altLang="ko-KR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직관적인 디자인으로 사용자 경험 최적화</a:t>
            </a:r>
            <a:endParaRPr lang="en-US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서버 및 </a:t>
            </a:r>
            <a:r>
              <a:rPr lang="en-US" sz="2200" b="1" dirty="0" err="1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데이터베이스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333F70"/>
                </a:solidFill>
              </a:rPr>
              <a:t>Firebase</a:t>
            </a:r>
            <a:r>
              <a:rPr lang="ko-KR" altLang="en-US" sz="1750" dirty="0">
                <a:solidFill>
                  <a:srgbClr val="333F70"/>
                </a:solidFill>
              </a:rPr>
              <a:t>를 사용하여 사용자 인증 및 데이터 저장</a:t>
            </a:r>
            <a:endParaRPr lang="en-US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AI</a:t>
            </a:r>
            <a:endParaRPr lang="en-US" sz="220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58224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TensorFlow Lite</a:t>
            </a: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진단 기능</a:t>
            </a:r>
            <a:endParaRPr lang="en-US" altLang="ko-KR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반려동물의 눈 및 피부 상태 분석을 통한 건강 관리 지원</a:t>
            </a:r>
            <a:endParaRPr lang="en-US" sz="17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그룹 1020">
            <a:extLst>
              <a:ext uri="{FF2B5EF4-FFF2-40B4-BE49-F238E27FC236}">
                <a16:creationId xmlns:a16="http://schemas.microsoft.com/office/drawing/2014/main" id="{C6EE3F0D-C7F0-4CBB-81C2-CE2A0025495A}"/>
              </a:ext>
            </a:extLst>
          </p:cNvPr>
          <p:cNvGrpSpPr/>
          <p:nvPr/>
        </p:nvGrpSpPr>
        <p:grpSpPr>
          <a:xfrm>
            <a:off x="5109504" y="3576397"/>
            <a:ext cx="1648275" cy="804805"/>
            <a:chOff x="13361747" y="3424532"/>
            <a:chExt cx="2817119" cy="963558"/>
          </a:xfrm>
        </p:grpSpPr>
        <p:pic>
          <p:nvPicPr>
            <p:cNvPr id="21" name="Object 66">
              <a:extLst>
                <a:ext uri="{FF2B5EF4-FFF2-40B4-BE49-F238E27FC236}">
                  <a16:creationId xmlns:a16="http://schemas.microsoft.com/office/drawing/2014/main" id="{1C55802B-8B57-4E11-8845-CA5343171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61747" y="3424532"/>
              <a:ext cx="2817119" cy="963558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50170C69-0B45-41BC-A591-4162BDF0D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5656" y="1675438"/>
            <a:ext cx="980884" cy="8815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461033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ko-KR" sz="3600" b="1" dirty="0" err="1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주요</a:t>
            </a:r>
            <a:r>
              <a:rPr lang="en-US" altLang="ko-KR" sz="3600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 </a:t>
            </a:r>
            <a:r>
              <a:rPr lang="en-US" altLang="ko-KR" sz="3600" b="1" dirty="0" err="1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기능</a:t>
            </a:r>
            <a:endParaRPr lang="en-US" altLang="ko-KR" sz="3600" dirty="0">
              <a:latin typeface="맑은 고딕" panose="020B0503020000020004" pitchFamily="50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338821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43227" y="3941921"/>
            <a:ext cx="14382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1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3815968" y="388185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b="1" dirty="0">
                <a:solidFill>
                  <a:srgbClr val="333F70"/>
                </a:solidFill>
                <a:latin typeface="맑은 고딕" panose="020B0503020000020004" pitchFamily="50" charset="-127"/>
              </a:rPr>
              <a:t>체크리스트 및 일정 관리</a:t>
            </a:r>
            <a:endParaRPr lang="en-US" altLang="ko-KR" b="1" dirty="0">
              <a:solidFill>
                <a:srgbClr val="333F70"/>
              </a:solidFill>
              <a:latin typeface="맑은 고딕" panose="020B0503020000020004" pitchFamily="50" charset="-127"/>
            </a:endParaRPr>
          </a:p>
          <a:p>
            <a:pPr>
              <a:lnSpc>
                <a:spcPts val="2750"/>
              </a:lnSpc>
            </a:pP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7988" y="4262199"/>
            <a:ext cx="542071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ko-KR" altLang="en-US" sz="160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 건강 관리를 위한 체크리스트 생성 및 일정 관리 기능</a:t>
            </a:r>
            <a:endParaRPr lang="en-US" altLang="ko-KR" sz="14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BCDBD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99650" y="4863822"/>
            <a:ext cx="23098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2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329374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b="1" dirty="0" err="1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건강</a:t>
            </a:r>
            <a:r>
              <a:rPr lang="en-US" altLang="ko-KR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 </a:t>
            </a:r>
            <a:r>
              <a:rPr lang="ko-KR" altLang="en-US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관리 알림 기능</a:t>
            </a:r>
            <a:endParaRPr lang="en-US" altLang="ko-KR" b="1" dirty="0">
              <a:solidFill>
                <a:srgbClr val="333F7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145244" y="5165825"/>
            <a:ext cx="4459605" cy="295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00"/>
              </a:lnSpc>
            </a:pPr>
            <a:r>
              <a:rPr lang="ko-KR" altLang="en-US" sz="160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주기적인 건강 관리를 위한 알람 설정 기능 제공</a:t>
            </a:r>
            <a:endParaRPr lang="en-US" altLang="ko-KR" sz="145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485156" y="5820370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BCDB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99174" y="5693569"/>
            <a:ext cx="23205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3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779884" y="5676304"/>
            <a:ext cx="148655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b="1" dirty="0" err="1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건강</a:t>
            </a:r>
            <a:r>
              <a:rPr lang="en-US" altLang="ko-KR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 </a:t>
            </a:r>
            <a:r>
              <a:rPr lang="ko-KR" altLang="en-US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진단 기능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256109" y="6020395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60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눈과 피부 상태 분석으로 건강 문제 조기 발견</a:t>
            </a:r>
            <a:endParaRPr lang="en-US" altLang="ko-KR" sz="16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645438" cy="22860"/>
          </a:xfrm>
          <a:prstGeom prst="roundRect">
            <a:avLst>
              <a:gd name="adj" fmla="val 338821"/>
            </a:avLst>
          </a:prstGeom>
          <a:solidFill>
            <a:srgbClr val="BCDBD4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96078" y="6523434"/>
            <a:ext cx="23824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nbounded" pitchFamily="34" charset="-120"/>
              </a:rPr>
              <a:t>4</a:t>
            </a:r>
            <a:endParaRPr lang="en-US" sz="2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8329374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b="1" dirty="0">
                <a:solidFill>
                  <a:srgbClr val="333F70"/>
                </a:solidFill>
                <a:latin typeface="맑은 고딕" panose="020B0503020000020004" pitchFamily="50" charset="-127"/>
              </a:rPr>
              <a:t>프로필 및 기록 관리</a:t>
            </a:r>
            <a:endParaRPr lang="en-US" altLang="ko-KR" b="1" dirty="0">
              <a:solidFill>
                <a:srgbClr val="333F7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8329374" y="6829901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600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 상태 및 병원 진료 내역 관리 기능으로 장기적인 건강 관리 지원</a:t>
            </a:r>
            <a:endParaRPr lang="en-US" altLang="ko-KR" sz="1600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7D6E9A-EE15-41BC-BB3A-1B751934DC66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2523EB40-1352-4ACD-8003-E4ACFECF6BC8}"/>
              </a:ext>
            </a:extLst>
          </p:cNvPr>
          <p:cNvGrpSpPr/>
          <p:nvPr/>
        </p:nvGrpSpPr>
        <p:grpSpPr>
          <a:xfrm>
            <a:off x="988050" y="1186647"/>
            <a:ext cx="3377503" cy="6047376"/>
            <a:chOff x="988050" y="1186647"/>
            <a:chExt cx="3377503" cy="604737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3C1FB2E-F0BE-490D-901D-A5BB3E7B5AA1}"/>
                </a:ext>
              </a:extLst>
            </p:cNvPr>
            <p:cNvSpPr/>
            <p:nvPr/>
          </p:nvSpPr>
          <p:spPr>
            <a:xfrm>
              <a:off x="1253979" y="1315502"/>
              <a:ext cx="2767850" cy="149388"/>
            </a:xfrm>
            <a:prstGeom prst="rect">
              <a:avLst/>
            </a:prstGeom>
            <a:solidFill>
              <a:srgbClr val="674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4FA3"/>
                </a:solidFill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E748230-1384-468B-89D1-5547EBC03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5188" y="1390196"/>
              <a:ext cx="2943225" cy="57555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3" name="그림 3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9D781BC2-9DD5-4CC3-A259-2103A7DC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50" y="1186647"/>
              <a:ext cx="3377503" cy="6047376"/>
            </a:xfrm>
            <a:prstGeom prst="rect">
              <a:avLst/>
            </a:prstGeom>
          </p:spPr>
        </p:pic>
      </p:grpSp>
      <p:sp>
        <p:nvSpPr>
          <p:cNvPr id="40" name="Text 0">
            <a:extLst>
              <a:ext uri="{FF2B5EF4-FFF2-40B4-BE49-F238E27FC236}">
                <a16:creationId xmlns:a16="http://schemas.microsoft.com/office/drawing/2014/main" id="{A401CC31-C153-4088-B0C0-FB6BF673D90C}"/>
              </a:ext>
            </a:extLst>
          </p:cNvPr>
          <p:cNvSpPr/>
          <p:nvPr/>
        </p:nvSpPr>
        <p:spPr>
          <a:xfrm>
            <a:off x="5790429" y="16782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4800" b="1" dirty="0">
                <a:solidFill>
                  <a:srgbClr val="333F70"/>
                </a:solidFill>
                <a:latin typeface="맑은 고딕" panose="020B0503020000020004" pitchFamily="50" charset="-127"/>
              </a:rPr>
              <a:t>체크리스트 및 일정 관리</a:t>
            </a:r>
            <a:endParaRPr lang="en-US" altLang="ko-KR" sz="4800" b="1" dirty="0">
              <a:solidFill>
                <a:srgbClr val="333F7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4AB7F3-83E9-4898-B819-904B2CCF8974}"/>
              </a:ext>
            </a:extLst>
          </p:cNvPr>
          <p:cNvSpPr/>
          <p:nvPr/>
        </p:nvSpPr>
        <p:spPr>
          <a:xfrm>
            <a:off x="5790428" y="2535746"/>
            <a:ext cx="7335021" cy="155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반려동물의 건강 관리와 관련된 항목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사료 급여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산책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복용 등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체크리스트로 만들 수 있습니다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dirty="0">
              <a:solidFill>
                <a:srgbClr val="333F7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3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항목은 완료 여부를 체크할 수 있어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상태를 쉽게 확인할 수 있습니다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9E400CE-4C1B-4C7E-BDE2-189B283A6EF6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9B94EDA-1408-4FB7-AE79-F8E79FCC889C}"/>
              </a:ext>
            </a:extLst>
          </p:cNvPr>
          <p:cNvGrpSpPr/>
          <p:nvPr/>
        </p:nvGrpSpPr>
        <p:grpSpPr>
          <a:xfrm>
            <a:off x="983146" y="1164153"/>
            <a:ext cx="3377503" cy="6047376"/>
            <a:chOff x="5859946" y="2145228"/>
            <a:chExt cx="3377503" cy="604737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3C1FB2E-F0BE-490D-901D-A5BB3E7B5AA1}"/>
                </a:ext>
              </a:extLst>
            </p:cNvPr>
            <p:cNvSpPr/>
            <p:nvPr/>
          </p:nvSpPr>
          <p:spPr>
            <a:xfrm>
              <a:off x="6150118" y="2275454"/>
              <a:ext cx="2767850" cy="149388"/>
            </a:xfrm>
            <a:prstGeom prst="rect">
              <a:avLst/>
            </a:prstGeom>
            <a:solidFill>
              <a:srgbClr val="674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74FA3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001D8A8-C615-4BF7-BE88-328EFCD3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5702" y="2350147"/>
              <a:ext cx="2945989" cy="571752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3" name="그림 3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9D781BC2-9DD5-4CC3-A259-2103A7DC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946" y="2145228"/>
              <a:ext cx="3377503" cy="6047376"/>
            </a:xfrm>
            <a:prstGeom prst="rect">
              <a:avLst/>
            </a:prstGeom>
          </p:spPr>
        </p:pic>
      </p:grpSp>
      <p:sp>
        <p:nvSpPr>
          <p:cNvPr id="40" name="Text 0">
            <a:extLst>
              <a:ext uri="{FF2B5EF4-FFF2-40B4-BE49-F238E27FC236}">
                <a16:creationId xmlns:a16="http://schemas.microsoft.com/office/drawing/2014/main" id="{A401CC31-C153-4088-B0C0-FB6BF673D90C}"/>
              </a:ext>
            </a:extLst>
          </p:cNvPr>
          <p:cNvSpPr/>
          <p:nvPr/>
        </p:nvSpPr>
        <p:spPr>
          <a:xfrm>
            <a:off x="5869523" y="14411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4800" b="1" dirty="0" err="1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건강</a:t>
            </a:r>
            <a:r>
              <a:rPr lang="en-US" altLang="ko-KR" sz="4800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 </a:t>
            </a:r>
            <a:r>
              <a:rPr lang="ko-KR" altLang="en-US" sz="4800" b="1" dirty="0">
                <a:solidFill>
                  <a:srgbClr val="333F70"/>
                </a:solidFill>
                <a:latin typeface="맑은 고딕" panose="020B0503020000020004" pitchFamily="50" charset="-127"/>
                <a:cs typeface="Unbounded" pitchFamily="34" charset="-120"/>
              </a:rPr>
              <a:t>관리 알림 기능</a:t>
            </a:r>
            <a:endParaRPr lang="en-US" altLang="ko-KR" sz="4800" b="1" dirty="0">
              <a:solidFill>
                <a:srgbClr val="333F7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4AB7F3-83E9-4898-B819-904B2CCF8974}"/>
              </a:ext>
            </a:extLst>
          </p:cNvPr>
          <p:cNvSpPr/>
          <p:nvPr/>
        </p:nvSpPr>
        <p:spPr>
          <a:xfrm>
            <a:off x="5702155" y="1976024"/>
            <a:ext cx="8290069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반려동물의 주기적인 건강 관리를 위해 알림을 설정할 수 있습니다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기능을 통해 정해진 시간에 알람이 울려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예방 접종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영양 관리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 등의 일정을 놓치지 않고 챙길 수 있도록 도와줍니다</a:t>
            </a:r>
            <a:r>
              <a:rPr lang="en-US" altLang="ko-KR" dirty="0">
                <a:solidFill>
                  <a:srgbClr val="333F7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F8247E-BC5C-48A1-BCE6-C8B0B82F8CF1}"/>
              </a:ext>
            </a:extLst>
          </p:cNvPr>
          <p:cNvSpPr/>
          <p:nvPr/>
        </p:nvSpPr>
        <p:spPr>
          <a:xfrm>
            <a:off x="12782549" y="7686675"/>
            <a:ext cx="1743075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04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643</Words>
  <Application>Microsoft Office PowerPoint</Application>
  <PresentationFormat>사용자 지정</PresentationFormat>
  <Paragraphs>93</Paragraphs>
  <Slides>15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Unbounded</vt:lpstr>
      <vt:lpstr>Open Sans</vt:lpstr>
      <vt:lpstr>Calibri</vt:lpstr>
      <vt:lpstr>Arial</vt:lpstr>
      <vt:lpstr>맑은 고딕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CIE2_11</cp:lastModifiedBy>
  <cp:revision>50</cp:revision>
  <dcterms:created xsi:type="dcterms:W3CDTF">2024-09-21T05:42:35Z</dcterms:created>
  <dcterms:modified xsi:type="dcterms:W3CDTF">2024-10-03T12:45:53Z</dcterms:modified>
</cp:coreProperties>
</file>